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40FD7-1A7A-4799-8AEB-9CC60311269C}" v="28" dt="2021-11-08T23:53:30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ler Mann" userId="a8d94e71b8818ec0" providerId="LiveId" clId="{62E40FD7-1A7A-4799-8AEB-9CC60311269C}"/>
    <pc:docChg chg="custSel addSld delSld modSld">
      <pc:chgData name="Tyler Mann" userId="a8d94e71b8818ec0" providerId="LiveId" clId="{62E40FD7-1A7A-4799-8AEB-9CC60311269C}" dt="2021-11-08T23:59:33.463" v="435" actId="2696"/>
      <pc:docMkLst>
        <pc:docMk/>
      </pc:docMkLst>
      <pc:sldChg chg="addSp delSp modSp mod modTransition delAnim modAnim modNotesTx">
        <pc:chgData name="Tyler Mann" userId="a8d94e71b8818ec0" providerId="LiveId" clId="{62E40FD7-1A7A-4799-8AEB-9CC60311269C}" dt="2021-11-08T23:57:50.971" v="434" actId="14100"/>
        <pc:sldMkLst>
          <pc:docMk/>
          <pc:sldMk cId="2972070320" sldId="256"/>
        </pc:sldMkLst>
        <pc:spChg chg="mod">
          <ac:chgData name="Tyler Mann" userId="a8d94e71b8818ec0" providerId="LiveId" clId="{62E40FD7-1A7A-4799-8AEB-9CC60311269C}" dt="2021-11-08T21:51:00.753" v="56" actId="20577"/>
          <ac:spMkLst>
            <pc:docMk/>
            <pc:sldMk cId="2972070320" sldId="256"/>
            <ac:spMk id="3" creationId="{5EEA8D25-282F-4D5B-BBF9-4CABB98C4380}"/>
          </ac:spMkLst>
        </pc:spChg>
        <pc:picChg chg="add del mod">
          <ac:chgData name="Tyler Mann" userId="a8d94e71b8818ec0" providerId="LiveId" clId="{62E40FD7-1A7A-4799-8AEB-9CC60311269C}" dt="2021-11-08T23:57:35.903" v="432" actId="478"/>
          <ac:picMkLst>
            <pc:docMk/>
            <pc:sldMk cId="2972070320" sldId="256"/>
            <ac:picMk id="4" creationId="{E66CDC69-5D62-495A-B139-018019FBDFA4}"/>
          </ac:picMkLst>
        </pc:picChg>
        <pc:picChg chg="add del mod">
          <ac:chgData name="Tyler Mann" userId="a8d94e71b8818ec0" providerId="LiveId" clId="{62E40FD7-1A7A-4799-8AEB-9CC60311269C}" dt="2021-11-08T22:58:10.781" v="407"/>
          <ac:picMkLst>
            <pc:docMk/>
            <pc:sldMk cId="2972070320" sldId="256"/>
            <ac:picMk id="6" creationId="{FBDB4D11-A64E-4D13-86DC-A38BAB97A4A9}"/>
          </ac:picMkLst>
        </pc:picChg>
        <pc:picChg chg="add del mod">
          <ac:chgData name="Tyler Mann" userId="a8d94e71b8818ec0" providerId="LiveId" clId="{62E40FD7-1A7A-4799-8AEB-9CC60311269C}" dt="2021-11-08T22:59:15.254" v="409"/>
          <ac:picMkLst>
            <pc:docMk/>
            <pc:sldMk cId="2972070320" sldId="256"/>
            <ac:picMk id="7" creationId="{7BE3CA7B-93C9-49E5-AA96-49C9057705DC}"/>
          </ac:picMkLst>
        </pc:picChg>
        <pc:picChg chg="add del mod">
          <ac:chgData name="Tyler Mann" userId="a8d94e71b8818ec0" providerId="LiveId" clId="{62E40FD7-1A7A-4799-8AEB-9CC60311269C}" dt="2021-11-08T23:00:37.538" v="411"/>
          <ac:picMkLst>
            <pc:docMk/>
            <pc:sldMk cId="2972070320" sldId="256"/>
            <ac:picMk id="8" creationId="{1B740CC4-76AE-4201-BE89-C55F9FC01059}"/>
          </ac:picMkLst>
        </pc:picChg>
        <pc:picChg chg="add del mod">
          <ac:chgData name="Tyler Mann" userId="a8d94e71b8818ec0" providerId="LiveId" clId="{62E40FD7-1A7A-4799-8AEB-9CC60311269C}" dt="2021-11-08T23:43:03.848" v="425"/>
          <ac:picMkLst>
            <pc:docMk/>
            <pc:sldMk cId="2972070320" sldId="256"/>
            <ac:picMk id="9" creationId="{4A5AF8E2-EC7B-4017-8E0A-58EB5AD3926C}"/>
          </ac:picMkLst>
        </pc:picChg>
        <pc:picChg chg="add mod">
          <ac:chgData name="Tyler Mann" userId="a8d94e71b8818ec0" providerId="LiveId" clId="{62E40FD7-1A7A-4799-8AEB-9CC60311269C}" dt="2021-11-08T23:57:50.971" v="434" actId="14100"/>
          <ac:picMkLst>
            <pc:docMk/>
            <pc:sldMk cId="2972070320" sldId="256"/>
            <ac:picMk id="19" creationId="{0429AC45-4299-4E04-9263-0E751EF0825E}"/>
          </ac:picMkLst>
        </pc:picChg>
      </pc:sldChg>
      <pc:sldChg chg="addSp modSp modTransition">
        <pc:chgData name="Tyler Mann" userId="a8d94e71b8818ec0" providerId="LiveId" clId="{62E40FD7-1A7A-4799-8AEB-9CC60311269C}" dt="2021-11-08T23:09:25.756" v="415"/>
        <pc:sldMkLst>
          <pc:docMk/>
          <pc:sldMk cId="3659070543" sldId="257"/>
        </pc:sldMkLst>
        <pc:picChg chg="add mod">
          <ac:chgData name="Tyler Mann" userId="a8d94e71b8818ec0" providerId="LiveId" clId="{62E40FD7-1A7A-4799-8AEB-9CC60311269C}" dt="2021-11-08T23:09:25.756" v="415"/>
          <ac:picMkLst>
            <pc:docMk/>
            <pc:sldMk cId="3659070543" sldId="257"/>
            <ac:picMk id="3" creationId="{3E1A4C2B-3CCF-47AB-9909-9B60DBB090AA}"/>
          </ac:picMkLst>
        </pc:picChg>
      </pc:sldChg>
      <pc:sldChg chg="addSp modSp modTransition">
        <pc:chgData name="Tyler Mann" userId="a8d94e71b8818ec0" providerId="LiveId" clId="{62E40FD7-1A7A-4799-8AEB-9CC60311269C}" dt="2021-11-08T23:05:43.464" v="413"/>
        <pc:sldMkLst>
          <pc:docMk/>
          <pc:sldMk cId="3494804953" sldId="258"/>
        </pc:sldMkLst>
        <pc:picChg chg="add mod">
          <ac:chgData name="Tyler Mann" userId="a8d94e71b8818ec0" providerId="LiveId" clId="{62E40FD7-1A7A-4799-8AEB-9CC60311269C}" dt="2021-11-08T23:05:43.464" v="413"/>
          <ac:picMkLst>
            <pc:docMk/>
            <pc:sldMk cId="3494804953" sldId="258"/>
            <ac:picMk id="3" creationId="{1DAADAEA-A9E1-4C2C-9B9B-83595D065659}"/>
          </ac:picMkLst>
        </pc:picChg>
      </pc:sldChg>
      <pc:sldChg chg="addSp modSp modTransition">
        <pc:chgData name="Tyler Mann" userId="a8d94e71b8818ec0" providerId="LiveId" clId="{62E40FD7-1A7A-4799-8AEB-9CC60311269C}" dt="2021-11-08T23:08:11.205" v="414"/>
        <pc:sldMkLst>
          <pc:docMk/>
          <pc:sldMk cId="903480385" sldId="259"/>
        </pc:sldMkLst>
        <pc:picChg chg="add mod">
          <ac:chgData name="Tyler Mann" userId="a8d94e71b8818ec0" providerId="LiveId" clId="{62E40FD7-1A7A-4799-8AEB-9CC60311269C}" dt="2021-11-08T23:08:11.205" v="414"/>
          <ac:picMkLst>
            <pc:docMk/>
            <pc:sldMk cId="903480385" sldId="259"/>
            <ac:picMk id="3" creationId="{EF72A707-41ED-4D35-9CAB-CE77BABC57A0}"/>
          </ac:picMkLst>
        </pc:picChg>
      </pc:sldChg>
      <pc:sldChg chg="addSp modSp modTransition">
        <pc:chgData name="Tyler Mann" userId="a8d94e71b8818ec0" providerId="LiveId" clId="{62E40FD7-1A7A-4799-8AEB-9CC60311269C}" dt="2021-11-08T23:10:50.900" v="416"/>
        <pc:sldMkLst>
          <pc:docMk/>
          <pc:sldMk cId="4157623214" sldId="260"/>
        </pc:sldMkLst>
        <pc:picChg chg="add mod">
          <ac:chgData name="Tyler Mann" userId="a8d94e71b8818ec0" providerId="LiveId" clId="{62E40FD7-1A7A-4799-8AEB-9CC60311269C}" dt="2021-11-08T23:10:50.900" v="416"/>
          <ac:picMkLst>
            <pc:docMk/>
            <pc:sldMk cId="4157623214" sldId="260"/>
            <ac:picMk id="3" creationId="{6EFA523E-5AFB-4CA1-A2D5-23572B05340C}"/>
          </ac:picMkLst>
        </pc:picChg>
      </pc:sldChg>
      <pc:sldChg chg="addSp modSp modTransition">
        <pc:chgData name="Tyler Mann" userId="a8d94e71b8818ec0" providerId="LiveId" clId="{62E40FD7-1A7A-4799-8AEB-9CC60311269C}" dt="2021-11-08T23:12:23.092" v="417"/>
        <pc:sldMkLst>
          <pc:docMk/>
          <pc:sldMk cId="2878909970" sldId="261"/>
        </pc:sldMkLst>
        <pc:picChg chg="add mod">
          <ac:chgData name="Tyler Mann" userId="a8d94e71b8818ec0" providerId="LiveId" clId="{62E40FD7-1A7A-4799-8AEB-9CC60311269C}" dt="2021-11-08T23:12:23.092" v="417"/>
          <ac:picMkLst>
            <pc:docMk/>
            <pc:sldMk cId="2878909970" sldId="261"/>
            <ac:picMk id="3" creationId="{02B1F98A-4A4F-4701-9D1C-B841779ACF7B}"/>
          </ac:picMkLst>
        </pc:picChg>
      </pc:sldChg>
      <pc:sldChg chg="addSp modSp modTransition">
        <pc:chgData name="Tyler Mann" userId="a8d94e71b8818ec0" providerId="LiveId" clId="{62E40FD7-1A7A-4799-8AEB-9CC60311269C}" dt="2021-11-08T23:14:51.175" v="418"/>
        <pc:sldMkLst>
          <pc:docMk/>
          <pc:sldMk cId="3352678966" sldId="262"/>
        </pc:sldMkLst>
        <pc:picChg chg="add mod">
          <ac:chgData name="Tyler Mann" userId="a8d94e71b8818ec0" providerId="LiveId" clId="{62E40FD7-1A7A-4799-8AEB-9CC60311269C}" dt="2021-11-08T23:14:51.175" v="418"/>
          <ac:picMkLst>
            <pc:docMk/>
            <pc:sldMk cId="3352678966" sldId="262"/>
            <ac:picMk id="4" creationId="{50DA2555-7FE3-4BD4-A596-1F9740C38397}"/>
          </ac:picMkLst>
        </pc:picChg>
      </pc:sldChg>
      <pc:sldChg chg="addSp delSp modSp new del mod modAnim">
        <pc:chgData name="Tyler Mann" userId="a8d94e71b8818ec0" providerId="LiveId" clId="{62E40FD7-1A7A-4799-8AEB-9CC60311269C}" dt="2021-11-08T23:59:33.463" v="435" actId="2696"/>
        <pc:sldMkLst>
          <pc:docMk/>
          <pc:sldMk cId="3362862622" sldId="263"/>
        </pc:sldMkLst>
        <pc:spChg chg="del">
          <ac:chgData name="Tyler Mann" userId="a8d94e71b8818ec0" providerId="LiveId" clId="{62E40FD7-1A7A-4799-8AEB-9CC60311269C}" dt="2021-11-08T23:41:57.526" v="423"/>
          <ac:spMkLst>
            <pc:docMk/>
            <pc:sldMk cId="3362862622" sldId="263"/>
            <ac:spMk id="3" creationId="{A031139C-9059-479C-907E-742EDD576B33}"/>
          </ac:spMkLst>
        </pc:spChg>
        <pc:picChg chg="add mod">
          <ac:chgData name="Tyler Mann" userId="a8d94e71b8818ec0" providerId="LiveId" clId="{62E40FD7-1A7A-4799-8AEB-9CC60311269C}" dt="2021-11-08T23:42:03.007" v="424" actId="14100"/>
          <ac:picMkLst>
            <pc:docMk/>
            <pc:sldMk cId="3362862622" sldId="263"/>
            <ac:picMk id="4" creationId="{A19CC6AA-B9B1-4D50-B8D0-8D78F6AE82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E2AB9-226B-4CF2-9A57-5313B541D7CF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E1F26-B232-4B52-B0C7-3D282F9A5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8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 chain is the movement of goods from plant to customer, everything in between.</a:t>
            </a:r>
          </a:p>
          <a:p>
            <a:r>
              <a:rPr lang="en-US" dirty="0"/>
              <a:t>I describe supply chain like the links in a chain, if one of them is weak or breaks, the chain falls or is weakened.</a:t>
            </a:r>
          </a:p>
          <a:p>
            <a:r>
              <a:rPr lang="en-US" dirty="0"/>
              <a:t>This dataset shows shortfalls, unusual data, and opportunities </a:t>
            </a:r>
            <a:r>
              <a:rPr lang="en-US"/>
              <a:t>for improvement or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E1F26-B232-4B52-B0C7-3D282F9A5B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6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E1F26-B232-4B52-B0C7-3D282F9A5B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1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B090-FB35-4D5C-B798-5DAA8E1F1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3CB9B-37F8-406E-BF5F-11D4827E8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BF9B8-3116-4078-BBB8-DA5A2D2C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E47CD-F528-459B-9E42-AE746460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7D5EC-1AE8-4D20-9ADB-9A4AA6A1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8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A683-5B01-4D02-8B7D-AC320F52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38D55-2E4F-4605-96DD-841A4992A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0A284-5BCC-4681-8807-BEE91900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E4CF1-BB75-461A-8486-EE90542A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2C92C-6F60-4386-AE2B-25580995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8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F939D-F081-4775-A074-54AAC5155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B2C8D-0998-4684-B400-7F08D1BD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AA9DD-6125-47D6-A2A7-01583332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1C965-94F5-4578-97BA-797AB7EE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E705B-1562-4984-BB4D-3138D9A3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4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4633-44D1-40F8-AE06-1314963A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F779-5515-4794-B32B-1B05D9E33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1B052-DAE3-44B6-BF2A-9990B338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C41AF-AA7B-4F88-AA8F-C291D983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63988-DDA9-4462-8591-54095DAF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8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241A-9619-4114-9675-294E9F19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C0C3E-2A0A-4C9D-AFEF-877F37839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17B23-CA00-4BEA-BABD-9B5ABDB8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50A01-31EA-4592-82CF-7D43BDEB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DF989-51B7-4D66-9E27-74B90C7E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3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54FC-39A7-4A57-A80B-ED40D6A5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88DF-723D-4327-9A6F-8F3CA5FCA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2E895-4588-4DBE-A62A-7E641D1A4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72CB7-2D56-49DE-95C7-06A16E7F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8DD48-5F34-43AC-946F-0423914F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153FC-04A3-4059-B18A-6EF3D3F3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1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0541-6813-4DD4-AB8A-0F1A2C8E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4D1E-DD25-4889-9FA9-8329B7DB6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802C6-F24A-47C8-8354-5B5FDB3F0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D9C1D-D2FA-4E55-81C8-B676F8EF0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67906-841F-4C0B-ADE1-06318DE69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62B50-B052-4F9D-9DD6-8CE72D2F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1E3AE6-1099-4127-ACB0-0D73F7E0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BAF3E-0555-4883-8733-E74BE3E0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7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EF9F-BA99-463A-94A6-43AD3C5E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FF01B-6932-463A-B63B-7447315C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0B2F2-5343-46F7-A4E5-1E005FCE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36B9F-AD23-460A-83BD-B194A982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56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485E3-CDAF-48FA-A084-02074F93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46D2-B8F1-44E8-9242-6B1E9930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3793-F4C3-46D3-815E-6FDA480E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005-BE3B-49B1-AFAB-F83310AC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3DF2-DBFB-4E9A-9C3C-62939A844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CB8CB-B28E-4001-B11B-804907DC8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24383-997B-4C88-8C1D-4C02C17E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981F1-1202-4E8F-B059-312BA991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F8B86-D66F-4B57-97EE-ED60D290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4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B4BD-6CC2-4E11-86D5-D01D584E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630DA-99FE-4BA3-A9E1-8C95747AA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CDC33-C235-4A5F-BD92-AA940E028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04F00-6E82-4B27-8F46-8F4E87AD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01A7F-FF8D-475E-A4D4-381ECCD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6263-DAA0-4643-8F6F-471E0204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0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551F0F-2401-4571-9578-DE462256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7B4CE-848F-41F2-8D6E-67A68606B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15258-D1E1-4169-AFE5-F0B3282FC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5929-BDF9-4C8A-AFE5-212EDB7EDA7D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E5DEC-3915-44EE-9B90-09B63EDA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EF883-402C-4FB8-96FA-4CDF87DEC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5712-D945-4CCC-AE2A-7B49916D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34C49FD-318D-49AE-BAC7-5634695C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44DC2E-9E72-4669-878E-AF93DF307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56A799-9BBA-4BC7-8D47-C6251FDDF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A9C1F-2B28-4DEA-8EF8-4D0A06E28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AD021B0-C307-4067-887D-35DF45447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189AF-41F6-404B-95F9-EC4D92C69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200" y="1112840"/>
            <a:ext cx="4716463" cy="2311844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4200"/>
              <a:t>Supply Chain Reaction: The Vicious Cycle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A8D25-282F-4D5B-BBF9-4CABB98C4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2200" y="3493790"/>
            <a:ext cx="4716463" cy="2299000"/>
          </a:xfrm>
        </p:spPr>
        <p:txBody>
          <a:bodyPr wrap="square" anchor="t">
            <a:normAutofit lnSpcReduction="10000"/>
          </a:bodyPr>
          <a:lstStyle/>
          <a:p>
            <a:pPr algn="l"/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Definitions: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DTD/DTP – Dock to Dock/Dock to 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CRF – Customer Arranged Shipping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V555_* - Customer followed by customer number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Average Rate – Average charge by the 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Unit Quantity – The number of units ordered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Plant – Where the manufacturing of goods occur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3CC9DA-C742-47CF-8965-06B4D836A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83337" y="549273"/>
            <a:ext cx="5257537" cy="5757924"/>
            <a:chOff x="4656138" y="0"/>
            <a:chExt cx="6983409" cy="63087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7219E4-2868-4D53-9258-78813DDFD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2794" cy="630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272C0A-7EBF-4D41-9851-D1B8A23DF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AD8EFA-1927-489C-803F-6F7684B61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 descr="Machine gears">
            <a:extLst>
              <a:ext uri="{FF2B5EF4-FFF2-40B4-BE49-F238E27FC236}">
                <a16:creationId xmlns:a16="http://schemas.microsoft.com/office/drawing/2014/main" id="{34E8B321-315F-4A21-8FF3-405D04E90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627" b="-1"/>
          <a:stretch/>
        </p:blipFill>
        <p:spPr>
          <a:xfrm>
            <a:off x="6383337" y="1348551"/>
            <a:ext cx="5255525" cy="415784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9" name="Audio 8">
            <a:hlinkClick r:id="" action="ppaction://media"/>
            <a:extLst>
              <a:ext uri="{FF2B5EF4-FFF2-40B4-BE49-F238E27FC236}">
                <a16:creationId xmlns:a16="http://schemas.microsoft.com/office/drawing/2014/main" id="{0429AC45-4299-4E04-9263-0E751EF08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3975" y="6178858"/>
            <a:ext cx="616127" cy="6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4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868F-E484-4D68-BACA-D7476F2F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/>
              <a:t>Excessive usage of PORT04 may be causing late deliveries.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41A9A0-1115-4D0F-9556-422B05ACCE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39148" y="2894975"/>
            <a:ext cx="4974336" cy="2986683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FD0B05-4ABC-4A65-9971-E93659C1D6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578516" y="3489052"/>
            <a:ext cx="4974336" cy="180319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AADAEA-A9E1-4C2C-9B9B-83595D065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57"/>
    </mc:Choice>
    <mc:Fallback xmlns="">
      <p:transition spd="slow" advTm="11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E283-8FA9-4B4B-8B4E-365C54F2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/>
              <a:t>Average rates/cost show some alarming results.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A7FC6-6B48-4986-8D49-8C759C82AA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148" y="3132297"/>
            <a:ext cx="4974336" cy="2512039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9C3E5B-91C7-41FB-8847-83BB9F1A42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578516" y="3632064"/>
            <a:ext cx="4974336" cy="151717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72A707-41ED-4D35-9CAB-CE77BABC5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8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33"/>
    </mc:Choice>
    <mc:Fallback xmlns="">
      <p:transition spd="slow" advTm="130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3C73D-3D74-4241-BFA4-1B22D3DC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Capacity, whether intended or not, seems to depend on just two plants.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A637D-BE32-4A54-AEAA-BA197D449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56389" y="2154787"/>
            <a:ext cx="7679221" cy="433808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1A4C2B-3CCF-47AB-9909-9B60DBB090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3"/>
    </mc:Choice>
    <mc:Fallback xmlns="">
      <p:transition spd="slow" advTm="6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FC83-C7F9-4481-87BA-DBFD98BF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Opportunity to pass savings cost on to your best customers.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5C74B-D838-48E1-87F0-C98F66B89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078" y="2334694"/>
            <a:ext cx="7007843" cy="4158181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FA523E-5AFB-4CA1-A2D5-23572B053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2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07"/>
    </mc:Choice>
    <mc:Fallback xmlns="">
      <p:transition spd="slow" advTm="6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A5B0-8D80-4FFA-9E20-89FE0494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Establish a working relationship with your best customers.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9EC376-A781-478A-98C9-4365EBFFA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99415" y="2276804"/>
            <a:ext cx="7193170" cy="4216071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B1F98A-4A4F-4701-9D1C-B841779AC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0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881"/>
    </mc:Choice>
    <mc:Fallback xmlns="">
      <p:transition spd="slow" advTm="82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BB8B6-DACF-4C37-BE61-B892C366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DC87-C0A8-43E0-95B2-2186DA31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>
            <a:normAutofit/>
          </a:bodyPr>
          <a:lstStyle/>
          <a:p>
            <a:r>
              <a:rPr lang="en-US" sz="2000"/>
              <a:t>Evaluate the usage of the ports </a:t>
            </a:r>
          </a:p>
          <a:p>
            <a:r>
              <a:rPr lang="en-US" sz="2000"/>
              <a:t>Figure out ways to lower days late by customer importance</a:t>
            </a:r>
          </a:p>
          <a:p>
            <a:r>
              <a:rPr lang="en-US" sz="2000"/>
              <a:t>Costs should be evaluated even if no changes are to be made</a:t>
            </a:r>
          </a:p>
          <a:p>
            <a:r>
              <a:rPr lang="en-US" sz="2000"/>
              <a:t>Monitor plant capacity</a:t>
            </a:r>
          </a:p>
          <a:p>
            <a:r>
              <a:rPr lang="en-US" sz="2000"/>
              <a:t>Establish professional relationships with your biggest customers</a:t>
            </a:r>
          </a:p>
          <a:p>
            <a:r>
              <a:rPr lang="en-US" sz="2000"/>
              <a:t>Supply chain will continue to have hardships for the foreseeable future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DA2555-7FE3-4BD4-A596-1F9740C38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70"/>
    </mc:Choice>
    <mc:Fallback xmlns="">
      <p:transition spd="slow" advTm="13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220</Words>
  <Application>Microsoft Office PowerPoint</Application>
  <PresentationFormat>Widescreen</PresentationFormat>
  <Paragraphs>25</Paragraphs>
  <Slides>7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Supply Chain Reaction: The Vicious Cycle</vt:lpstr>
      <vt:lpstr>Excessive usage of PORT04 may be causing late deliveries.</vt:lpstr>
      <vt:lpstr>Average rates/cost show some alarming results.</vt:lpstr>
      <vt:lpstr>Capacity, whether intended or not, seems to depend on just two plants.</vt:lpstr>
      <vt:lpstr>Opportunity to pass savings cost on to your best customers.</vt:lpstr>
      <vt:lpstr>Establish a working relationship with your best customers.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Reaction: The Vicious Cycle</dc:title>
  <dc:creator>Tyler Mann</dc:creator>
  <cp:lastModifiedBy>Tyler Mann</cp:lastModifiedBy>
  <cp:revision>1</cp:revision>
  <dcterms:created xsi:type="dcterms:W3CDTF">2021-11-07T16:26:27Z</dcterms:created>
  <dcterms:modified xsi:type="dcterms:W3CDTF">2021-11-09T00:00:00Z</dcterms:modified>
</cp:coreProperties>
</file>